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8E8194-140C-45D3-A04F-B08E5AAA2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3BD1D2A-9DB0-46E9-A437-FD12717B2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031A1BD-6725-4D50-86D6-E50BCAA4A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40B7B1-8787-4003-95CC-72028B05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CA5A1A-CEA7-486F-80EB-9796D847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79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0E35AE-DB1C-4FF1-9E65-998CA7B57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0AA382C-0725-4D67-9BB7-7E5B25809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01959E-5C7E-4939-9E24-CCB8CAB6D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0D5ECE-33C4-4FFE-A657-A1D025C1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BCA17D-2CF7-4633-BACF-02DDBFBA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44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F2EE172-2A5F-45AB-9B33-37B0EE217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6AED96-9888-4D1B-8461-CD9859937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7C24CF-441B-4D9C-BA1F-66F3505E4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FD0C584-C02D-4FF6-B7A6-12441DC4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39201E-1371-4A45-B6FB-AAEEED85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80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6706EF-269F-4268-97CB-E18E28F4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7503A7-7380-4F8F-9560-11A7BC8FB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E40CFFD-DBCC-4B7C-B545-5D6D3671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2D1575-A471-42DE-B413-01A682BA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8FA922-153A-4EA9-AFBE-651B3A42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676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84F93-8274-4376-92DA-631752C0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D59AA6-4B99-4228-A9B1-E25629028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E1B4048-DE01-4BB9-BE4C-D4DF24C4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435D6D-51CA-4C61-BE1F-020D8BF5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E00448-4F50-40A4-A0C6-F8A3E1B5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04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508C15-B551-49D7-BFFF-FFC1FD50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C13C11-05E7-4D40-8F63-4A2A0737A7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71B1817-FFCA-4C43-A79D-3C1A1A64B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905622-C318-40D2-A2C7-2815E271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9681454-8BA1-41F8-BD82-782FD01E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179FC7-0E23-48E5-9A4F-995F841C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04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9FAAA2-095C-417F-86E3-DF513E56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9BCEE41-3606-4318-9638-A0FA70A38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EA2856-6531-4182-9AE9-F5EFB31E9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79EDB19-8051-460C-8E6B-0C03CB048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42B4740-B701-45A8-B73D-25F705E46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70330C2-EE41-48C2-88BE-927D8E574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F386C09-26CC-4556-AADE-6B716D39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3C9CF43-2E4C-48C8-8FBE-92324B308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80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05838F-F93A-421A-B6F7-5ACC827A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FB24564-F7CD-4225-8B28-872B8829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93158CD-0C0B-4E4F-B280-CDF4D8DE5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FF01D55-A855-4F1B-823A-AA5C8090A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072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032DAB3-8166-4499-ABC5-FDA1DB717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70B0424-6E8E-4EAD-9CE4-67CBECEBD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34CBA49-8079-49D4-9256-83E1BC9F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61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02F5D4-6249-4157-AE6C-B61982B8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AE1326-AAFF-4F2C-87C6-21DA0D19A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5A982BB-5FEF-43C2-928D-7CEB0B92C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09310DE-7DDB-49FF-8D87-6903A0B9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199C4C-70C5-4863-AA48-9AE93FF7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3AC0A77-7445-4A76-8655-B155D794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05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FBD82A-2872-4996-BAC9-DBC8C7F22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732BE33-FB4C-4E80-88E4-838860054F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9EA70F7-32E8-41D3-B7F9-162AE7E5E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9AF71A4-A25F-46AC-8487-08931E3E0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08BC12C-0B16-42D0-A052-35AEB0620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E1CAF8B-7911-4A4D-8028-EAF4B7C66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08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D8825DA-2DB6-4E0A-8E20-59FCAC584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322081-6C4E-4229-9691-5A33E9A50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15BCF0-CB95-45FA-979F-114DF05728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6E3E-DEA8-4FC0-8369-4778453F4AF0}" type="datetimeFigureOut">
              <a:rPr lang="pl-PL" smtClean="0"/>
              <a:t>20.11.2024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A87875-8C6E-4F03-9DE0-4B0328E43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FA1F63-1146-40A3-BF08-CB2F2BEFF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2835-DE41-4D4B-B862-CCC928ED4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9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F8B1C5-7C9F-4E2C-B534-651A44F307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4163C15-7D4F-4AB8-8793-C059D3881E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181C203-A26B-429B-91CC-E5E9611ED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56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KBalas</dc:creator>
  <cp:lastModifiedBy>KBalas</cp:lastModifiedBy>
  <cp:revision>1</cp:revision>
  <dcterms:created xsi:type="dcterms:W3CDTF">2024-11-20T08:15:56Z</dcterms:created>
  <dcterms:modified xsi:type="dcterms:W3CDTF">2024-11-20T08:16:13Z</dcterms:modified>
</cp:coreProperties>
</file>